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480175" cy="8640763"/>
  <p:notesSz cx="6735763" cy="9866313"/>
  <p:defaultTextStyle>
    <a:defPPr>
      <a:defRPr lang="tr-TR"/>
    </a:defPPr>
    <a:lvl1pPr marL="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1984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396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595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793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59920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1906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3889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5873" algn="l" defTabSz="863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>
        <p:scale>
          <a:sx n="100" d="100"/>
          <a:sy n="100" d="100"/>
        </p:scale>
        <p:origin x="31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13" y="1414125"/>
            <a:ext cx="5508149" cy="3008266"/>
          </a:xfrm>
        </p:spPr>
        <p:txBody>
          <a:bodyPr anchor="b"/>
          <a:lstStyle>
            <a:lvl1pPr algn="ctr"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22" y="4538401"/>
            <a:ext cx="4860131" cy="2086184"/>
          </a:xfrm>
        </p:spPr>
        <p:txBody>
          <a:bodyPr/>
          <a:lstStyle>
            <a:lvl1pPr marL="0" indent="0" algn="ctr">
              <a:buNone/>
              <a:defRPr sz="1701"/>
            </a:lvl1pPr>
            <a:lvl2pPr marL="324018" indent="0" algn="ctr">
              <a:buNone/>
              <a:defRPr sz="1417"/>
            </a:lvl2pPr>
            <a:lvl3pPr marL="648035" indent="0" algn="ctr">
              <a:buNone/>
              <a:defRPr sz="1276"/>
            </a:lvl3pPr>
            <a:lvl4pPr marL="972053" indent="0" algn="ctr">
              <a:buNone/>
              <a:defRPr sz="1134"/>
            </a:lvl4pPr>
            <a:lvl5pPr marL="1296071" indent="0" algn="ctr">
              <a:buNone/>
              <a:defRPr sz="1134"/>
            </a:lvl5pPr>
            <a:lvl6pPr marL="1620088" indent="0" algn="ctr">
              <a:buNone/>
              <a:defRPr sz="1134"/>
            </a:lvl6pPr>
            <a:lvl7pPr marL="1944106" indent="0" algn="ctr">
              <a:buNone/>
              <a:defRPr sz="1134"/>
            </a:lvl7pPr>
            <a:lvl8pPr marL="2268123" indent="0" algn="ctr">
              <a:buNone/>
              <a:defRPr sz="1134"/>
            </a:lvl8pPr>
            <a:lvl9pPr marL="2592141" indent="0" algn="ctr">
              <a:buNone/>
              <a:defRPr sz="113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941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12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7375" y="460041"/>
            <a:ext cx="1397288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512" y="460041"/>
            <a:ext cx="4110861" cy="7322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5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09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137" y="2154193"/>
            <a:ext cx="5589151" cy="3594317"/>
          </a:xfrm>
        </p:spPr>
        <p:txBody>
          <a:bodyPr anchor="b"/>
          <a:lstStyle>
            <a:lvl1pPr>
              <a:defRPr sz="42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137" y="5782513"/>
            <a:ext cx="5589151" cy="1890166"/>
          </a:xfrm>
        </p:spPr>
        <p:txBody>
          <a:bodyPr/>
          <a:lstStyle>
            <a:lvl1pPr marL="0" indent="0">
              <a:buNone/>
              <a:defRPr sz="1701">
                <a:solidFill>
                  <a:schemeClr val="tx1"/>
                </a:solidFill>
              </a:defRPr>
            </a:lvl1pPr>
            <a:lvl2pPr marL="324018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2pPr>
            <a:lvl3pPr marL="648035" indent="0">
              <a:buNone/>
              <a:defRPr sz="1276">
                <a:solidFill>
                  <a:schemeClr val="tx1">
                    <a:tint val="75000"/>
                  </a:schemeClr>
                </a:solidFill>
              </a:defRPr>
            </a:lvl3pPr>
            <a:lvl4pPr marL="97205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4pPr>
            <a:lvl5pPr marL="129607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5pPr>
            <a:lvl6pPr marL="1620088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6pPr>
            <a:lvl7pPr marL="1944106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7pPr>
            <a:lvl8pPr marL="2268123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8pPr>
            <a:lvl9pPr marL="259214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248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512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0589" y="2300203"/>
            <a:ext cx="2754074" cy="5482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27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460043"/>
            <a:ext cx="5589151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7" y="2118188"/>
            <a:ext cx="2741417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357" y="3156278"/>
            <a:ext cx="2741417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589" y="2118188"/>
            <a:ext cx="2754918" cy="1038091"/>
          </a:xfrm>
        </p:spPr>
        <p:txBody>
          <a:bodyPr anchor="b"/>
          <a:lstStyle>
            <a:lvl1pPr marL="0" indent="0">
              <a:buNone/>
              <a:defRPr sz="1701" b="1"/>
            </a:lvl1pPr>
            <a:lvl2pPr marL="324018" indent="0">
              <a:buNone/>
              <a:defRPr sz="1417" b="1"/>
            </a:lvl2pPr>
            <a:lvl3pPr marL="648035" indent="0">
              <a:buNone/>
              <a:defRPr sz="1276" b="1"/>
            </a:lvl3pPr>
            <a:lvl4pPr marL="972053" indent="0">
              <a:buNone/>
              <a:defRPr sz="1134" b="1"/>
            </a:lvl4pPr>
            <a:lvl5pPr marL="1296071" indent="0">
              <a:buNone/>
              <a:defRPr sz="1134" b="1"/>
            </a:lvl5pPr>
            <a:lvl6pPr marL="1620088" indent="0">
              <a:buNone/>
              <a:defRPr sz="1134" b="1"/>
            </a:lvl6pPr>
            <a:lvl7pPr marL="1944106" indent="0">
              <a:buNone/>
              <a:defRPr sz="1134" b="1"/>
            </a:lvl7pPr>
            <a:lvl8pPr marL="2268123" indent="0">
              <a:buNone/>
              <a:defRPr sz="1134" b="1"/>
            </a:lvl8pPr>
            <a:lvl9pPr marL="2592141" indent="0">
              <a:buNone/>
              <a:defRPr sz="113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0589" y="3156278"/>
            <a:ext cx="2754918" cy="46424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653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23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410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4918" y="1244112"/>
            <a:ext cx="3280589" cy="6140542"/>
          </a:xfrm>
        </p:spPr>
        <p:txBody>
          <a:bodyPr/>
          <a:lstStyle>
            <a:lvl1pPr>
              <a:defRPr sz="2268"/>
            </a:lvl1pPr>
            <a:lvl2pPr>
              <a:defRPr sz="1984"/>
            </a:lvl2pPr>
            <a:lvl3pPr>
              <a:defRPr sz="1701"/>
            </a:lvl3pPr>
            <a:lvl4pPr>
              <a:defRPr sz="1417"/>
            </a:lvl4pPr>
            <a:lvl5pPr>
              <a:defRPr sz="1417"/>
            </a:lvl5pPr>
            <a:lvl6pPr>
              <a:defRPr sz="1417"/>
            </a:lvl6pPr>
            <a:lvl7pPr>
              <a:defRPr sz="1417"/>
            </a:lvl7pPr>
            <a:lvl8pPr>
              <a:defRPr sz="1417"/>
            </a:lvl8pPr>
            <a:lvl9pPr>
              <a:defRPr sz="1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242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56" y="576051"/>
            <a:ext cx="2090025" cy="2016178"/>
          </a:xfrm>
        </p:spPr>
        <p:txBody>
          <a:bodyPr anchor="b"/>
          <a:lstStyle>
            <a:lvl1pPr>
              <a:defRPr sz="226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4918" y="1244112"/>
            <a:ext cx="3280589" cy="6140542"/>
          </a:xfrm>
        </p:spPr>
        <p:txBody>
          <a:bodyPr anchor="t"/>
          <a:lstStyle>
            <a:lvl1pPr marL="0" indent="0">
              <a:buNone/>
              <a:defRPr sz="2268"/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356" y="2592229"/>
            <a:ext cx="2090025" cy="4802425"/>
          </a:xfrm>
        </p:spPr>
        <p:txBody>
          <a:bodyPr/>
          <a:lstStyle>
            <a:lvl1pPr marL="0" indent="0">
              <a:buNone/>
              <a:defRPr sz="1134"/>
            </a:lvl1pPr>
            <a:lvl2pPr marL="324018" indent="0">
              <a:buNone/>
              <a:defRPr sz="992"/>
            </a:lvl2pPr>
            <a:lvl3pPr marL="648035" indent="0">
              <a:buNone/>
              <a:defRPr sz="850"/>
            </a:lvl3pPr>
            <a:lvl4pPr marL="972053" indent="0">
              <a:buNone/>
              <a:defRPr sz="709"/>
            </a:lvl4pPr>
            <a:lvl5pPr marL="1296071" indent="0">
              <a:buNone/>
              <a:defRPr sz="709"/>
            </a:lvl5pPr>
            <a:lvl6pPr marL="1620088" indent="0">
              <a:buNone/>
              <a:defRPr sz="709"/>
            </a:lvl6pPr>
            <a:lvl7pPr marL="1944106" indent="0">
              <a:buNone/>
              <a:defRPr sz="709"/>
            </a:lvl7pPr>
            <a:lvl8pPr marL="2268123" indent="0">
              <a:buNone/>
              <a:defRPr sz="709"/>
            </a:lvl8pPr>
            <a:lvl9pPr marL="2592141" indent="0">
              <a:buNone/>
              <a:defRPr sz="7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49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512" y="460043"/>
            <a:ext cx="5589151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512" y="2300203"/>
            <a:ext cx="5589151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512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847-1405-43BC-A195-4BE90AA64533}" type="datetimeFigureOut">
              <a:rPr lang="tr-TR" smtClean="0"/>
              <a:t>19.05.2023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6558" y="8008709"/>
            <a:ext cx="218705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6624" y="8008709"/>
            <a:ext cx="145803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941EF-5925-46E7-85D8-3194F1FF26E4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735"/>
            <a:ext cx="6480175" cy="865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8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48035" rtl="0" eaLnBrk="1" latinLnBrk="0" hangingPunct="1">
        <a:lnSpc>
          <a:spcPct val="90000"/>
        </a:lnSpc>
        <a:spcBef>
          <a:spcPct val="0"/>
        </a:spcBef>
        <a:buNone/>
        <a:defRPr sz="31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09" indent="-162009" algn="l" defTabSz="648035" rtl="0" eaLnBrk="1" latinLnBrk="0" hangingPunct="1">
        <a:lnSpc>
          <a:spcPct val="90000"/>
        </a:lnSpc>
        <a:spcBef>
          <a:spcPts val="709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486026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10044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13406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458079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782097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2106115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430132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754150" indent="-162009" algn="l" defTabSz="648035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1pPr>
      <a:lvl2pPr marL="32401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2pPr>
      <a:lvl3pPr marL="648035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97205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4pPr>
      <a:lvl5pPr marL="129607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5pPr>
      <a:lvl6pPr marL="1620088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6pPr>
      <a:lvl7pPr marL="1944106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7pPr>
      <a:lvl8pPr marL="2268123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8pPr>
      <a:lvl9pPr marL="2592141" algn="l" defTabSz="648035" rtl="0" eaLnBrk="1" latinLnBrk="0" hangingPunct="1">
        <a:defRPr sz="12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742" y="2039420"/>
            <a:ext cx="5137079" cy="486867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rgbClr val="DD1F26"/>
                </a:solidFill>
                <a:latin typeface="Arial Black" panose="020B0A04020102020204" pitchFamily="34" charset="0"/>
              </a:rPr>
              <a:t>DUYURU</a:t>
            </a:r>
            <a:endParaRPr lang="tr-TR" sz="2400" dirty="0">
              <a:solidFill>
                <a:srgbClr val="DD1F26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741" y="2965468"/>
            <a:ext cx="5137079" cy="150143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Vatandaşlarımız,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Cumhurbaşkanı Seçiminin İkinci Tur Oylaması için </a:t>
            </a:r>
            <a:r>
              <a:rPr lang="tr-T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haftasonu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(20-21 Mayıs) dahil, tüm seçim günlerinde (20-24 Mayıs) T.C. Kimlik Kartı ve Nüfus Kayıt Örneği başvuruları için randevusuz şekilde </a:t>
            </a:r>
            <a:r>
              <a:rPr lang="tr-TR" sz="1200">
                <a:latin typeface="Times New Roman" panose="02020603050405020304" pitchFamily="18" charset="0"/>
                <a:cs typeface="Times New Roman" panose="02020603050405020304" pitchFamily="18" charset="0"/>
              </a:rPr>
              <a:t>hizmet verilecektir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Saygıyla duyurulur. </a:t>
            </a:r>
          </a:p>
          <a:p>
            <a:pPr marL="0" indent="0"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2223" y="1517304"/>
            <a:ext cx="11785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b="1" dirty="0">
                <a:solidFill>
                  <a:srgbClr val="DD1F26"/>
                </a:solidFill>
                <a:latin typeface="Myriad Pro" panose="020B0503030403020204" pitchFamily="34" charset="0"/>
              </a:rPr>
              <a:t>BUENOS AIRES</a:t>
            </a:r>
          </a:p>
        </p:txBody>
      </p:sp>
    </p:spTree>
    <p:extLst>
      <p:ext uri="{BB962C8B-B14F-4D97-AF65-F5344CB8AC3E}">
        <p14:creationId xmlns:p14="http://schemas.microsoft.com/office/powerpoint/2010/main" val="4183322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46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Myriad Pro</vt:lpstr>
      <vt:lpstr>Times New Roman</vt:lpstr>
      <vt:lpstr>Office Theme</vt:lpstr>
      <vt:lpstr>DUYURU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VİLNİUS BÜYÜKELÇİLİĞİ KONSOLOSLUK DUYURUSU (2023/3)</dc:title>
  <dc:creator>GÖRSEL</dc:creator>
  <cp:lastModifiedBy>Adil Cüneyt Akbal</cp:lastModifiedBy>
  <cp:revision>37</cp:revision>
  <cp:lastPrinted>2023-05-18T16:36:34Z</cp:lastPrinted>
  <dcterms:created xsi:type="dcterms:W3CDTF">2023-03-13T06:47:26Z</dcterms:created>
  <dcterms:modified xsi:type="dcterms:W3CDTF">2023-05-19T16:55:01Z</dcterms:modified>
</cp:coreProperties>
</file>