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480175" cy="8640763"/>
  <p:notesSz cx="6735763" cy="9866313"/>
  <p:defaultTextStyle>
    <a:defPPr>
      <a:defRPr lang="tr-TR"/>
    </a:defPPr>
    <a:lvl1pPr marL="0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1984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3969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95953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27936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59920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91906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23889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55873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1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/>
  </p:normalViewPr>
  <p:slideViewPr>
    <p:cSldViewPr snapToGrid="0">
      <p:cViewPr>
        <p:scale>
          <a:sx n="100" d="100"/>
          <a:sy n="100" d="100"/>
        </p:scale>
        <p:origin x="3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414125"/>
            <a:ext cx="5508149" cy="3008266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4538401"/>
            <a:ext cx="4860131" cy="2086184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19.05.2023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41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19.05.2023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12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460041"/>
            <a:ext cx="1397288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460041"/>
            <a:ext cx="4110861" cy="7322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19.05.2023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23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19.05.2023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09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2154193"/>
            <a:ext cx="5589151" cy="3594317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5782513"/>
            <a:ext cx="5589151" cy="1890166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19.05.2023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48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2300203"/>
            <a:ext cx="2754074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2300203"/>
            <a:ext cx="2754074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19.05.2023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27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60043"/>
            <a:ext cx="5589151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2118188"/>
            <a:ext cx="2741417" cy="103809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3156278"/>
            <a:ext cx="2741417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2118188"/>
            <a:ext cx="2754918" cy="103809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3156278"/>
            <a:ext cx="2754918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19.05.2023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53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19.05.2023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3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19.05.2023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41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576051"/>
            <a:ext cx="2090025" cy="2016178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1244112"/>
            <a:ext cx="3280589" cy="6140542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592229"/>
            <a:ext cx="2090025" cy="4802425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19.05.2023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42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576051"/>
            <a:ext cx="2090025" cy="2016178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1244112"/>
            <a:ext cx="3280589" cy="6140542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592229"/>
            <a:ext cx="2090025" cy="4802425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19.05.2023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49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460043"/>
            <a:ext cx="5589151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2300203"/>
            <a:ext cx="5589151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8008709"/>
            <a:ext cx="145803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83847-1405-43BC-A195-4BE90AA64533}" type="datetimeFigureOut">
              <a:rPr lang="tr-TR" smtClean="0"/>
              <a:t>19.05.2023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8008709"/>
            <a:ext cx="218705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8008709"/>
            <a:ext cx="145803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35"/>
            <a:ext cx="6480175" cy="865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8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42" y="2039420"/>
            <a:ext cx="5137079" cy="486867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DD1F26"/>
                </a:solidFill>
                <a:latin typeface="Arial Black" panose="020B0A04020102020204" pitchFamily="34" charset="0"/>
              </a:rPr>
              <a:t>DUYURU</a:t>
            </a:r>
            <a:endParaRPr lang="tr-TR" sz="2400" dirty="0">
              <a:solidFill>
                <a:srgbClr val="DD1F26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41" y="2965468"/>
            <a:ext cx="5137079" cy="150143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Kıymetli Vatandaşlarımız,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 Seçiminin İkinci Tur Oylaması için </a:t>
            </a:r>
            <a:r>
              <a:rPr lang="tr-T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haftasonu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(20-21 Mayıs) dahil, tüm seçim günlerinde (20-24 Mayıs) T.C. Kimlik Kartı ve Nüfus Kayıt Örneği başvuruları için randevusuz şekilde </a:t>
            </a:r>
            <a:r>
              <a:rPr lang="tr-TR" sz="1200">
                <a:latin typeface="Times New Roman" panose="02020603050405020304" pitchFamily="18" charset="0"/>
                <a:cs typeface="Times New Roman" panose="02020603050405020304" pitchFamily="18" charset="0"/>
              </a:rPr>
              <a:t>hizmet verilecektir</a:t>
            </a: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Saygıyla duyurulur. </a:t>
            </a:r>
          </a:p>
          <a:p>
            <a:pPr marL="0" indent="0"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223" y="1517304"/>
            <a:ext cx="1178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100" b="1" dirty="0">
                <a:solidFill>
                  <a:srgbClr val="DD1F26"/>
                </a:solidFill>
                <a:latin typeface="Myriad Pro" panose="020B0503030403020204" pitchFamily="34" charset="0"/>
              </a:rPr>
              <a:t>BUENOS AIRES</a:t>
            </a:r>
          </a:p>
        </p:txBody>
      </p:sp>
    </p:spTree>
    <p:extLst>
      <p:ext uri="{BB962C8B-B14F-4D97-AF65-F5344CB8AC3E}">
        <p14:creationId xmlns:p14="http://schemas.microsoft.com/office/powerpoint/2010/main" val="418332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46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Myriad Pro</vt:lpstr>
      <vt:lpstr>Times New Roman</vt:lpstr>
      <vt:lpstr>Office Theme</vt:lpstr>
      <vt:lpstr>DUYURU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VİLNİUS BÜYÜKELÇİLİĞİ KONSOLOSLUK DUYURUSU (2023/3)</dc:title>
  <dc:creator>GÖRSEL</dc:creator>
  <cp:lastModifiedBy>Adil Cüneyt Akbal</cp:lastModifiedBy>
  <cp:revision>37</cp:revision>
  <cp:lastPrinted>2023-05-18T16:36:34Z</cp:lastPrinted>
  <dcterms:created xsi:type="dcterms:W3CDTF">2023-03-13T06:47:26Z</dcterms:created>
  <dcterms:modified xsi:type="dcterms:W3CDTF">2023-05-19T16:55:01Z</dcterms:modified>
</cp:coreProperties>
</file>